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b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br.16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Riječ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Bože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/>
              <a:t>Bog zove Mojsija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je Mojsije čuo Božji glas, šta je video?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prekrasna vinova loza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oblak i grmljavina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gorući grm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podijeljeno more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gorući grm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Gideon i njegovih 300 ljudi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lang="b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/>
              <a:t>Kada se anđeo Gospodnji ukazao Gideonu, rekao je: "GOSPOD je s tobom, moćni ratniče."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Sudije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Anđeo Gospodnji se ukazao Gideonu i rekao: "Bog je s tobom, moćni ratniče." Bog mu je dao sigurnost kroz rosu i runo.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imao povjerenja da ga je Bog pozvao, srušio je Baala i njegov oltar kojem su se Izraelci klanjali.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Gideonu da izabere ratnike koji će poraziti Madijance. Prema Božijem uputstvu, izabrano je samo 300 ljudi.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mu je dao divan plan da ih napadne. Dao im Bog da imaju trube i prazne tegle sa bakljama unutra.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Noću su Gideon i njegovih 300 ljudi izvršili plan koji im je Bog dao. Pobijedili su u ratu protiv Midjanaca.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i njegovih 300 ljudi pobijedili su u ratu protiv brojnih Madijanaca samo pokoravajući se Božijoj naredbi.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Tajna pobjede u mom životu je poslušnost Bogu.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Svemogući Bog koji može poraziti brojne neprijateljske snage sa samo 300 ljudi.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nije korišćeno da Gideon i njegovih 300 ljudi poraze svog neprijatelja?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tegle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mačevi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baklje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mačevi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je GOSPOD vidio da je otišao da pogleda, Bog ga je pozvao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 grma,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"Mojsije! Mojsije!" I Mojsije je rekao: "Evo me."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lang="b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/>
              <a:t>Kada se anđeo Gospodnji ukazao Gideonu, rekao je: "GOSPOD je s tobom, moćni ratniče."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Sudije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/>
              <a:t>Samson, jaki ratnik.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rodila dječaka i nazvala ga Samson. Porastao je i Gospod ga je blagoslovio,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Sudije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Među izraelskim vođama bio je vođa po imenu Samson. On je bio čovjek koji je od rođenja bio odvojen od Boga.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 je bio veoma jak ratnik. Zbog Samsona, Filistejci i druge zemlje koje su ih tlačile nisu mogle tlačiti Izraelce</a:t>
            </a:r>
            <a:r xmlns:a="http://schemas.openxmlformats.org/drawingml/2006/main">
              <a:rPr lang="bs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više.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Njegova snaga je dolazila iz njegove kose. Ali, njegova kosa je obrijana prevarivanjem. Dakle, izgubio je moć.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je bio zarobljen i neprijatelj ga je ismijavao. Požalio je što je prevaren zbog arogancije.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se na kraju molio Bogu da ga ponovo ojača. Bog je uslišio njegovu molitvu i konačno mu dao moć.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je bio čovjek koji je dobio posebnu milost i poziv od Boga.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Ali, zbog svoje arogancije,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sve ih je izgubio.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smo takođe Božja voljena djeca koja su primila Božju milost i misiju.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Stoga se moramo poniziti pred Riječju Božijom.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sluša i odgovara na naše ozbiljne i istinite molitve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Riječ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Bože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Deset katastrofa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Odakle Samsonova moć?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kosa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rodila dječaka i nazvala ga Samson. Porastao je i Gospod ga je blagoslovio,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Sudije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/>
              <a:t>Ruth, žena plemenitog karaktera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Vaš narod će biti moj narod, a vaš Bog moj Bog.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Jevrejka, Naomi je imala dva sina koji su se udali za nejevre. Ali, njena dva sina su umrla. Tako je ostala sa svoje dvije snahe udovice.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je odlučila da se vrati svom domu u Judi. Rekla je svojim dvjema snahama da se vrate kući. Ali, njena druga snaha se nije vratila u svoj rodni grad, već je pratila svoju svekrvu da živi u Judeji.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je morala da pokupi preostalo žito da bi živela sa Naomi, jer nije imala muža koji bi vodio domaćinstvo.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Slučajno je pokupila ostatke žita na njivi koja pripada Boazu. Boaz je mislio da je ona plemenita žena i oženio se Rutom.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je primio Rut i Noemi kao porodicu i živio je sretan život. U budućnosti su kralj David i Isus došli iz loze Boaza i Rute.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je bila nejevrejka. Bila je dobra i iskrena žena i dobro je služila svoju svekrvu.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Dakle, bila je blagoslovena.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Takođe moramo pomoći našim komšijama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obožavati Boga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dobrim i iskrenim srcem.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Egipćani će znati da sam ja Jahve kad ispružim ruku na Egipat i izvedem Izraelce iz njega.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ne gleda na spoljašnji izgled, već gleda u srce.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Zašto se Noemi vratila kući iz Moaba u Judu?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se razboljela..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joj je muž umro..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su njena dva sina umrla..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je htela da upozna svoju porodicu..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jer su njena dva sina umrla..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Vaš narod će biti moj narod, a vaš Bog moj Bog.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Hannah's Prayer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dječak Samuel nastavio je rasti u rastu i naklonosti kod GOSPODA i ljudi.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nije imala sina. Dakle, bila je toliko tužna da se molila Bogu. „O, oče Bože, ako mi daš sina, daću ga za tebe u sve dane njegovog života.”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se sjetio njene molitve i dao Hani sina po imenu Samuel.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je dala svog sina da obožava Boga u hramu kao što se molila ranije.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je živeo u hramu obožavajući Boga. Dobio je mnogo milosti od ljudi i Boga.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Mali Samuel je dobro odrastao i postao dječak. Zatim je kasnije postao prorok koji je slušao Božji glas.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rekao Božju naredbu egipatskom kralju, faraonu. „Ovako govori Gospod: Pustite moj narod da mi se pokloni.”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je saslušao sve Hanine molitve, zapamtio je i uslišio je u potpunosti.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sluša sve naše molitve.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Stoga se moramo moliti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ozbiljno i iskreno.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uslišao našu molitvu i vjerno odgovorio.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lang="b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Zašto je Hannah bila tako tužna?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zbog bolova u stomaku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nema novca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nema sina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je bila ružna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jer nema sina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dječak Samuel nastavio je rasti u rastu i naklonosti kod GOSPODA i ljudi.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Kralj Saul, prvi kralj Izraela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Gospod odgovori: "Poslušaj ih i daj im kralja." Tada Samuel reče Izraelcima: "Vratite se svi u svoj grad."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"Treba nam kralj!" Izraelci su tražili da daju kralja za njih Samuelu.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„Daću im kralja kako su tražili.“ Bog je odgovorio Samuelu.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poslao Saula Samuelu. Bog je dopustio Samuelu da sipa ulje na njegovu glavu da bude kralj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“Ovo je naš vođa, Saul.” Samuel je dao do znanja Izraelcima da je Bog postavio Saula za vođu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"Nema šanse! Ko je Bog? Ja sam bog“ Faraon je to veoma oštro odbio.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 početku je Saul dobro vodio Izraelce tako što su se vjerno pokoravali Božjoj volji. Međutim, postao je loš kralj koji je izdao Božju volju zbog svoje arogancije i ponosa.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Saul je u početku bio skroman.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nakon što je postao kralj,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više se nije pokoravao Božjoj volji.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Postao je arogantan i pohlepan.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Morate biti ponizni neprestano kada vas vaš Otac Bog podiže.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voli skromne,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ali odbacuje ponosne.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su Izraelci pitali Samuela?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Riječ Božja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kuća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kralj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Gospod odgovori: "Poslušaj ih i daj im kralja." Tada Samuel reče Izraelcima: "Vratite se svi u svoj grad."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/>
              <a:t>Mladić, David koji je ubio Golijata</a:t>
            </a:r>
            <a:r xmlns:a="http://schemas.openxmlformats.org/drawingml/2006/main">
              <a:rPr lang="bs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reče Filistejcu: "Ti ideš protiv mene s mačem, kopljem i kopljem, a ja idem protiv tebe u ime Gospoda Svemogućeg, Boga Izraelovih vojski, kojemu si prkosio.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 filistejskom logoru bio je džinovski vojnik po imenu Golijat. Uvrijedio je Božje ime započinjanjem tuče.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Niko se nije usudio da se bori protiv njega jer ga je zastrašio.</a:t>
            </a:r>
          </a:p>
          <a:p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vrijeme, dječak David reče kralju Saulu: „Ići ću i boriti se s njim.”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'Mogu ga pobijediti ako je Bog sa mnom.'</a:t>
            </a:r>
          </a:p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prišao Golijatu sa pet glatkih kamenova.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se molio Bogu. “Gospode, molim te, javi mi šta ćeš od sada raditi.”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rekao Golijatu koji je došao protiv njega s mačem i kopljem. “Borim se protiv vas u ime Jahve Boga!”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bacio kamen i udario Golijata po čelu.</a:t>
            </a:r>
          </a:p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 je odnio pobjedu nad ovom bitkom uz Božiju pomoć.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Izraelski vojnici su se plašili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džinovskog Golijata. Plašili su ga se.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David, koji je vjerovao u Božiju zaštitu, hrabro se borio protiv njega i pobijedio ga.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Trebali bismo vjerovati da nas Bog uvijek štiti. Možemo imati hrabrosti kroz vjerovanje da će nas Bog zaštititi u bilo kojoj situaciji.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Hrabrost koja proizlazi iz vjerovanja u Boga može pobijediti svaki strah.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daje pobjedu onima koji se bore za Njega.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je to David bacio Golijatu?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koplje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kamen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 reče Filistejcu: "Ti ideš protiv mene s mačem, kopljem i kopljem, a ja idem protiv tebe u ime Gospoda Svemogućeg, Boga Izraelovih vojski, kojemu si prkosio.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Bog je pustio deset katastrofa na cijelu egipatsku zemlju. Egipćani i faraon su počeli da znaju ko je pravi Bog.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“Mojsije, idi iz Egipta sa svim svojim Izraelcima odmah.” Faraon nije imao izbora nego ih pustio.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Faraon je mislio da je najjači u ignoriranju Boga.</a:t>
            </a:r>
            <a:r xmlns:a="http://schemas.openxmlformats.org/drawingml/2006/main">
              <a:rPr lang="b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Dakle, morao je biti pod velikim katastrofama.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priznati da je Bog Svemogući, a ne 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je GOSPOD vidio da je otišao da pogleda, Bog ga je pozvao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 grma,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"Mojsije! Mojsije!" I Mojsije je rekao: "Evo me."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drugačiji oblik idola ili drugih lažnih bogova.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živ i radi svojom moćnom snagom.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katastrofa Bog spustio nad Egipat?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sedam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dvanaest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deset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Egipćani će znati da sam ja Jahve kad ispružim ruku na Egipat i izvedem Izraelce iz njega.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18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Stub od oblaka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4400"/>
              <a:t>i Vatreni stub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Danju je GOSPOD išao ispred njih u stupu od oblaka da ih vodi na njihovom putu, a noću u stupu ognjenom da im daje svjetlost, tako da mogu putovati danju ili noću.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Izlazak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Izraelski narod je živio u Egiptu 430 godina. Napustili su Egipat da bi se vratili u obećanu zemlju – Kanaan – na kraju 430 godina.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“Kako možemo doći na pravi put?”, “Šta ako na putu sretnemo loše ljude?” Mnogo su brinuli.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vrijeme, Bog im je pokazao dokaze da ih je on vodio. Bio je to stub od oblaka.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Noću je postao vatreni stub. Ovako, Bog ih je vodio noću i danju.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„Ne plašimo se, jer Bog je sa nama!“ Izraelski narod zahvalio je Bogu što ih je vodio stubom od oblaka i stubom od vatre.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dana, kada je Mojsije vidio kako Egipćanin tuče Izraelca, naljutio se, stao na stranu svog naroda i ubio Egipćanina.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lang="b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su mnogi Izraelci prešli preko opasne pustinje, Bog im je pokazao dokaze da ih je vodio i štitio stubom od oblaka i stubom od vatre.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Sada je Bog sa mnom i zaštiti me. Zahvalimo se Bogu.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uvek sa nama.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on nas štiti noću i danju.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Čime ih je Bog uputio kada su Izraelci otišli iz Egipta?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stub od oblaka i stub od vatre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ptica i riba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sunce i mjesec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 i mačka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stub od oblaka i stub od vatre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Danju je GOSPOD išao ispred njih u stupu od oblaka da ih vodi na njihovom putu, a noću u stupu ognjenom da im daje svjetlost, tako da mogu putovati danju ili noću.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Izlazak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19 Božja riječ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Izraelci prolaze kroz podijeljeno more po suhom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je Mojsije ispružio svoju ruku nad morem, i cijele te noći GOSPOD je otjerao more uz jak istočni vjetar i pretvorio ga u suvo. Vode su bile podijeljene,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i Izraelci su sreli Crveno more na putu za Kanaan.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Egipćanin je progonio Izraelce da ih ponovo uhvati.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Onda se desila divna stvar! Bog je pustio da se Crveno more podijeli i Izraelci hodaju po suhom.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Egipatski vojnici su ih progonili, ali more se ponovo vratilo, svi egipatski vojnici su potopljeni u more. Nijedan od njih nije preživio.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faraon čuo za ovo, Mojsije ga se uplašio i pobjegao iz Egipatskog dvora i otišao da živi u pustinji Midijanu.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Zahvaljujemo Bogu što nas je spasio! Svi Izraelci su sa velikim zadovoljstvom pevali radosne pesme.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spasio Izraelce iz njihove očajne situacije.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ja sam bio u situaciji da umrem zbog grijeha, ali Bog je poslao Isusa da me spasi!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me spasio od vječne smrti!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Oče Bože, hvala ti puno!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Bog je?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naš spasitelj koji spašava svoj narod na divan način.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Kako su Izraelci prešli Crveno more?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im je poslao veliki brod.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Neka Bog hoda po morskoj vodi.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podijelio Crveno more i pustio ih da hodaju dalje</a:t>
            </a:r>
          </a:p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suvo tlo.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Neka Bog da lete iznad mora.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Bog je podijelio Crveno more i pustio ih da hodaju dalje</a:t>
            </a:r>
          </a:p>
          <a:p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suvo tlo.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je Mojsije ispružio svoju ruku nad morem, i cijele te noći GOSPOD je otjerao more uz jak istočni vjetar i pretvorio ga u suvo. Vode su bile podijeljene,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/>
              <a:t>Bog koji je pustio meso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"Čuo sam gunđanje Izraelaca. Reci im: 'U sumrak ćete jesti meso, a ujutro ćete se nasititi kruha. Tada ćete znati da sam ja GOSPOD, Bog vaš.'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nisu imali hrane u pustinji. Tada su gunđali protiv Mojsija i Boga.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je Gospod rekao Mojsiju. “Spustiću hranu s neba za tebe.”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Ujutro su se na pustinjskom podu pojavile tanke pahuljice poput mraza.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živio kao pastir 40 godina i na kraju je navršio 80 godina.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večernjim satima prepelice su prešle preko njih i pale i pokrile logor. Skupljali su ih, skuvali i jeli. Nisu gladovali čak ni u pustinji.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"Hvala ti Bože!" Mojsije i Izraelci su bili zadivljeni Božjom svemogućom moći.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davao svom narodu svakodnevnu hranu na neverovatan način i Svojom svemogućom moći čak iu pustinji gde je nisu mogli naći.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Vjerujemo da će nam Bog vjerno opskrbiti naše potrebe svojim prekrasnim putem.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Bog je?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divan Bog koji unaprijed zna naše potrebe i pruža im svoj zadivljujući način.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je Bog obezbijedio svom izgladnjelom narodu?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i prepelica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Hleb i mleko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Meso i voda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Pirinač i supa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Mana i prepelica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"Čuo sam gunđanje Izraelaca. Reci im: 'U sumrak ćete jesti meso, a ujutro ćete se nasititi kruha. Tada ćete znati da sam ja GOSPOD, Bog vaš.'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/>
              <a:t>Deset zapovesti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bio tamo s Gospodom četrdeset dana i četrdeset noći bez jela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kruha ili vode za piće. I napisao je na pločama riječi saveza – Deset zapovijesti.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Izlazak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su stigli na brdo Horeb (gora Sinaj). Slava Gospoda Boga bila je puna na gori Sinaj (gori Horiv).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Mojsiju: "Popni se k meni na goru." Mojsije se popeo na goru Božju.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dana, Bog ga je pozvao u zapaljenom grmu i rekao mu. “Šaljem te faraonu da spasiš svoj narod Izraelce iz Egipta.”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Gospod Bog se sastao na gori Horibu.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Mojsiju dao kamene ploče. Bog je na njemu napisao zakone i naredbe za Izraelce da drže – Deset zapovesti.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"Hvala ti, Gospode, što si nam dao zakone."</a:t>
            </a:r>
          </a:p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mislio: “Ja ću predati i podučavati ovih dragocenih deset zapovesti.”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Deset zapovesti su dragoceni propisi koje je Bog dao za naš život.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poštujemo Božje zakone, Bog će biti zadovoljan našim životom.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nam je dao zakone i deset zapovesti.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nam se dao do znanja kroz te zakone i zapovijesti.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Gdje je Bog napisao deset zapovijesti?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Drvena tableta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Blato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Papir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Kamena ploča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Kamena ploča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Mojsije je bio tamo s Gospodom četrdeset dana i četrdeset noći bez jela</a:t>
            </a: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kruha ili vode za piće. I napisao je na pločama riječi saveza – Deset zapovijesti.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Izlazak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Zlatno tele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Uzeo je ono što su mu dali i napravio od toga idola u obliku</a:t>
            </a:r>
          </a:p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tele, oblikujući ga alatom. Tada su rekli: "Ovo su tvoji bogovi, Izraele, koji su te izveli iz Egipta."</a:t>
            </a:r>
          </a:p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Mojsije nije tako dugo silazio sa planine, osećali su se nelagodno. “Potreban nam je naš bog da nas vodi umjesto Mojsija.”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Mojsije se vratio u Egipat da spasi svoj narod Izraelce koji drže štap koji mu je Bog dao.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Tako su napravili zlatno tele i obožavali ga kao svog boga da ih vodi.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koji je dolazio sa Deset zapovesti se tako naljutio.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bio ljut na njih. “Uništiću ih. Tada ću od vas napraviti veliku naciju.”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Ali, Mojsije se molio Bogu da im ozbiljno oprosti. Bog je čuo Mojsijevu molitvu i oprostio im.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lang="bs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Ono što Bog najviše mrzi je obožavanje drugih bogova umjesto njega.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pravite sebi idola ni po koju cijenu.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god da se desi, nemoj im se klanjati i obožavati ih.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rgbClr val="FF0000"/>
                </a:solidFill>
              </a:rPr>
              <a:t>Bože?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najviše mrzi obožavanje idola umjesto Njega.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Kojeg su idola Izraelci napravili za činjenje grijeha?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Zlatni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Zlatno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Srebrno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Srebro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Zlatno tele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Uzeo je ono što su mu dali i napravio od toga idola u obliku</a:t>
            </a:r>
          </a:p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tele, oblikujući ga alatom. Tada su rekli: "Ovo su tvoji bogovi, Izraele, koji su te izveli iz Egipta."</a:t>
            </a:r>
          </a:p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23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Kuća Božja (Tabernakul) u pustinji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Na dan kada je postavljen tabernakul, Šator svjedočanstva, oblak ga je prekrio. Od večeri do jutra oblak iznad tabernakula ličio je na vatru.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Brojevi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je pozvao Mojsija kao vođu Izraelaca kada je imao 80 godina.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Božji plan je drugačiji od našeg, ali Njegov plan je uvijek savršen.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vjerovati da je Božji plan savršen i moramo se oslanjati na Njega.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Mojsiju da napravi Tabernakul-Kuću Božiju.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sve o tabernakulu – njegov oblik i sve stvari koje treba pripremiti za njega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Bog im je dao do znanja kako da koriste svaki članak kada obožavaju Boga u Svetohranište.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Mojsije i izraelski narod napravili su šator – Božju kuću – prema Božjem uputstvu.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 dan kada je tabernakul postavljen, oblak koji je pokazivao slavu Božju ga je prekrio. Tabernakul je bio znak da je Bog sa Izraelcima.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je dopustio da Izraelci naprave šator – kuću Božju, i dao ih je da žive sa tabernakulom kao njihovim središtem.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Trebali bismo živjeti s Bogom kao centrom našeg uma i života.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rgbClr val="FF0000"/>
                </a:solidFill>
              </a:rPr>
              <a:t>Bože?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živi s nama, hoda s nama, vodi nas i govori s nama.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je Bog dozvolio Izraelcima da naprave?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Zlatno 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zapovesti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Palača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Tabernakul-Božja kuća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Tabernakul-Božja kuća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bg1">
                    <a:lumMod val="50000"/>
                  </a:schemeClr>
                </a:solidFill>
              </a:rPr>
              <a:t>Na dan kada je postavljen tabernakul, Šator svjedočanstva, oblak ga je prekrio. Od večeri do jutra oblak iznad tabernakula ličio je na vatru.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Brojevi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24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riječ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b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Bože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400"/>
              <a:t>Srušeni Jerihon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bs" altLang="ko-KR" sz="3200"/>
              <a:t>Bog je?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nas vodi svojim savršenim planovima. U Božjim planovima nema grešaka.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Sedmi put, kada su svećenici zatrubili, Jošua je zapovjedio narodu: „Vičite! Jer vam je Gospod dao grad!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su hteli da uđu u obećanu zemlju. Ali Jerihon, koji je bio veliki zamak, blokirao im je put.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 je rekao Jošui, koji je bio njihov vođa, kako da uništi Jerihon.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su marširali oko zida Jerihona sedam dana prema Božjim uputama.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Dok su marširali oko zida šest dana, svaki dan po jedan put, Jerihon se nije pomerio ni milimetar.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Sedmog dana su oko njega marširali sedam puta. Sedmi put su glasno povikali, zid se srušio.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nisu mogli uništiti Jerihon svojom vlastitom snagom. Ali Bog je uništio Jerihon svojom vlastitom moći za njih.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Izraelci su izvojevali pobjedu kroz poslušnost Bogu.</a:t>
            </a: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Živimo svoj život u poslušnosti Bogu.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Zahvalimo se Bogu što nas je natjerao da pobijedimo!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3200"/>
              <a:t>Bože?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Bog daje pobjedu svom narodu kroz svoju veliku Moć.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Bog Pobede!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Šta je Bog naredio Jošui da uništi Jerihon?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Bacajte kamenje na Jerihon sedam dana.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Molite se sedam dana za Jerihon.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Pjevajte hvale sedam dana za Jerihon.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Marširajte zid Jerihona sedam dana i u</a:t>
            </a:r>
          </a:p>
          <a:p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zadnji dan dajte glasno vikati.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Marširajte zid Jerihona sedam dana i u</a:t>
            </a:r>
          </a:p>
          <a:p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zadnji dan dajte glasno vikati.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Sedmi put, kada su svećenici zatrubili, Jošua je zapovjedio narodu: „Vičite! Jer vam je Gospod dao grad!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